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DoE5uTotGo" TargetMode="External"/><Relationship Id="rId2" Type="http://schemas.openxmlformats.org/officeDocument/2006/relationships/hyperlink" Target="https://www.youtube.com/watch?v=xQ2G54ebgfs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youtube.com/watch?v=rJltfcgqD08" TargetMode="External"/><Relationship Id="rId4" Type="http://schemas.openxmlformats.org/officeDocument/2006/relationships/hyperlink" Target="https://www.youtube.com/watch?v=wcP8lKGMqJ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Types of Pliers and their uses | DIY Tools (youtube.com)</a:t>
            </a:r>
            <a:endParaRPr lang="en-US" sz="2400" dirty="0">
              <a:hlinkClick r:id="rId3"/>
            </a:endParaRPr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4"/>
              </a:rPr>
              <a:t>Types of Saw and Their Uses | Different Types of Saw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5"/>
              </a:rPr>
              <a:t>Types of Hammer &amp; Their Uses | Which Hammer When You Need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781665" y="926716"/>
            <a:ext cx="10797034" cy="5967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السابع: عرض فيديو تعريفي لأنواع القواطع والمطارق وطرق استخداماتها: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55</cp:revision>
  <dcterms:created xsi:type="dcterms:W3CDTF">2023-05-01T10:02:06Z</dcterms:created>
  <dcterms:modified xsi:type="dcterms:W3CDTF">2024-03-31T10:58:20Z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